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/>
    <p:restoredTop sz="94658"/>
  </p:normalViewPr>
  <p:slideViewPr>
    <p:cSldViewPr snapToGrid="0" snapToObjects="1">
      <p:cViewPr varScale="1">
        <p:scale>
          <a:sx n="97" d="100"/>
          <a:sy n="97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E49A-8FB5-BA4D-8FDB-E8D146FA2A9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034A-5BAB-E24D-9350-16E33BC1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Danielle\Work in Progress 2010\Our Lady of the Rosary KENMORE\Our Lady of the Rosary Letterhead.jpg"/>
          <p:cNvPicPr/>
          <p:nvPr/>
        </p:nvPicPr>
        <p:blipFill rotWithShape="1">
          <a:blip r:embed="rId2"/>
          <a:srcRect l="72429" r="2516" b="80150"/>
          <a:stretch/>
        </p:blipFill>
        <p:spPr bwMode="auto">
          <a:xfrm>
            <a:off x="7664119" y="2382253"/>
            <a:ext cx="3849992" cy="45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7" y="2059991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QLDPreCursiveSolid" charset="0"/>
                <a:ea typeface="QLDPreCursiveSolid" charset="0"/>
                <a:cs typeface="QLDPreCursiveSolid" charset="0"/>
              </a:rPr>
              <a:t>We are part of an Authentic Christian Community!</a:t>
            </a:r>
            <a:endParaRPr lang="en-US" sz="8800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69" y="93865"/>
            <a:ext cx="2848331" cy="28388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5935" y="4169603"/>
            <a:ext cx="9772997" cy="2387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QLDPreCursiveSolid" charset="0"/>
                <a:ea typeface="QLDPreCursiveSolid" charset="0"/>
                <a:cs typeface="QLDPreCursiveSolid" charset="0"/>
              </a:rPr>
              <a:t>The writings of St Paul provide sound guidance to the early Christians in building and sustaining authentic communities based on the values of Christ. Paul’s letters identify a variety of characteristics that mark an authentic Christian community and have a contemporary relevance for building community in Catholic </a:t>
            </a:r>
            <a:r>
              <a:rPr lang="en-US" sz="3600" dirty="0" smtClean="0">
                <a:latin typeface="QLDPreCursiveSolid" charset="0"/>
                <a:ea typeface="QLDPreCursiveSolid" charset="0"/>
                <a:cs typeface="QLDPreCursiveSolid" charset="0"/>
              </a:rPr>
              <a:t>schools.</a:t>
            </a:r>
            <a:endParaRPr lang="en-US" sz="3600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QLDPreCursiveSolid" charset="0"/>
                <a:ea typeface="QLDPreCursiveSolid" charset="0"/>
                <a:cs typeface="QLDPreCursiveSolid" charset="0"/>
              </a:rPr>
              <a:t>B</a:t>
            </a:r>
            <a:r>
              <a:rPr lang="en-US" sz="5400" b="1" i="1" dirty="0" smtClean="0">
                <a:latin typeface="QLDPreCursiveSolid" charset="0"/>
                <a:ea typeface="QLDPreCursiveSolid" charset="0"/>
                <a:cs typeface="QLDPreCursiveSolid" charset="0"/>
              </a:rPr>
              <a:t>uilding peaceful relationships</a:t>
            </a:r>
            <a:endParaRPr lang="en-US" sz="5400" b="1" i="1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QLDPreCursiveSolid" charset="0"/>
                <a:ea typeface="QLDPreCursiveSolid" charset="0"/>
                <a:cs typeface="QLDPreCursiveSolid" charset="0"/>
              </a:rPr>
              <a:t>“</a:t>
            </a:r>
            <a:r>
              <a:rPr lang="en-US" sz="4000" dirty="0">
                <a:latin typeface="QLDPreCursiveSolid" charset="0"/>
                <a:ea typeface="QLDPreCursiveSolid" charset="0"/>
                <a:cs typeface="QLDPreCursiveSolid" charset="0"/>
              </a:rPr>
              <a:t>So then, let us always seek the ways which lead to peace and the ways in which we can support one another” (Romans 14:19).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76" y="4001294"/>
            <a:ext cx="3716847" cy="25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QLDPreCursiveSolid" charset="0"/>
                <a:ea typeface="QLDPreCursiveSolid" charset="0"/>
                <a:cs typeface="QLDPreCursiveSolid" charset="0"/>
              </a:rPr>
              <a:t>C</a:t>
            </a:r>
            <a:r>
              <a:rPr lang="en-US" sz="5400" b="1" i="1" dirty="0" smtClean="0">
                <a:latin typeface="QLDPreCursiveSolid" charset="0"/>
                <a:ea typeface="QLDPreCursiveSolid" charset="0"/>
                <a:cs typeface="QLDPreCursiveSolid" charset="0"/>
              </a:rPr>
              <a:t>aring for the </a:t>
            </a:r>
            <a:r>
              <a:rPr lang="en-US" sz="5400" b="1" i="1" dirty="0" err="1" smtClean="0">
                <a:latin typeface="QLDPreCursiveSolid" charset="0"/>
                <a:ea typeface="QLDPreCursiveSolid" charset="0"/>
                <a:cs typeface="QLDPreCursiveSolid" charset="0"/>
              </a:rPr>
              <a:t>marginalised</a:t>
            </a:r>
            <a:endParaRPr lang="en-US" sz="5400" b="1" i="1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“</a:t>
            </a:r>
            <a:r>
              <a:rPr lang="en-US" sz="4400" dirty="0">
                <a:latin typeface="QLDPreCursiveSolid" charset="0"/>
                <a:ea typeface="QLDPreCursiveSolid" charset="0"/>
                <a:cs typeface="QLDPreCursiveSolid" charset="0"/>
              </a:rPr>
              <a:t>If one part is hurt, all the parts share its pain” (I Corinthians 12:26a).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00" y="3449159"/>
            <a:ext cx="5324600" cy="29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QLDPreCursiveSolid" charset="0"/>
                <a:ea typeface="QLDPreCursiveSolid" charset="0"/>
                <a:cs typeface="QLDPreCursiveSolid" charset="0"/>
              </a:rPr>
              <a:t>R</a:t>
            </a:r>
            <a:r>
              <a:rPr lang="en-US" sz="5400" b="1" i="1" dirty="0" smtClean="0">
                <a:latin typeface="QLDPreCursiveSolid" charset="0"/>
                <a:ea typeface="QLDPreCursiveSolid" charset="0"/>
                <a:cs typeface="QLDPreCursiveSolid" charset="0"/>
              </a:rPr>
              <a:t>ejoicing in the achievements of one another</a:t>
            </a:r>
            <a:endParaRPr lang="en-US" sz="5400" b="1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“</a:t>
            </a:r>
            <a:r>
              <a:rPr lang="en-US" sz="4400" dirty="0">
                <a:latin typeface="QLDPreCursiveSolid" charset="0"/>
                <a:ea typeface="QLDPreCursiveSolid" charset="0"/>
                <a:cs typeface="QLDPreCursiveSolid" charset="0"/>
              </a:rPr>
              <a:t>If one part is </a:t>
            </a:r>
            <a:r>
              <a:rPr lang="en-US" sz="4400" dirty="0" err="1">
                <a:latin typeface="QLDPreCursiveSolid" charset="0"/>
                <a:ea typeface="QLDPreCursiveSolid" charset="0"/>
                <a:cs typeface="QLDPreCursiveSolid" charset="0"/>
              </a:rPr>
              <a:t>honoured</a:t>
            </a:r>
            <a:r>
              <a:rPr lang="en-US" sz="4400" dirty="0">
                <a:latin typeface="QLDPreCursiveSolid" charset="0"/>
                <a:ea typeface="QLDPreCursiveSolid" charset="0"/>
                <a:cs typeface="QLDPreCursiveSolid" charset="0"/>
              </a:rPr>
              <a:t>, all the parts share its joy” (1 Corinthians 12:26b).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19" y="3282446"/>
            <a:ext cx="6329362" cy="34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QLDPreCursiveSolid" charset="0"/>
                <a:ea typeface="QLDPreCursiveSolid" charset="0"/>
                <a:cs typeface="QLDPreCursiveSolid" charset="0"/>
              </a:rPr>
              <a:t>S</a:t>
            </a:r>
            <a:r>
              <a:rPr lang="en-US" sz="5400" b="1" i="1" dirty="0" smtClean="0">
                <a:latin typeface="QLDPreCursiveSolid" charset="0"/>
                <a:ea typeface="QLDPreCursiveSolid" charset="0"/>
                <a:cs typeface="QLDPreCursiveSolid" charset="0"/>
              </a:rPr>
              <a:t>eeking and offering forgiveness</a:t>
            </a:r>
            <a:endParaRPr lang="en-US" sz="5400" b="1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“</a:t>
            </a:r>
            <a:r>
              <a:rPr lang="en-US" sz="4400" dirty="0">
                <a:latin typeface="QLDPreCursiveSolid" charset="0"/>
                <a:ea typeface="QLDPreCursiveSolid" charset="0"/>
                <a:cs typeface="QLDPreCursiveSolid" charset="0"/>
              </a:rPr>
              <a:t>Be kind and compassionate to one another, forgiving each other, just as in Christ, God forgave you” (Ephesians 4:32</a:t>
            </a: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).</a:t>
            </a:r>
            <a:endParaRPr lang="en-US" sz="4400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40" y="4001294"/>
            <a:ext cx="3711517" cy="26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4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latin typeface="QLDPreCursiveSolid" charset="0"/>
                <a:ea typeface="QLDPreCursiveSolid" charset="0"/>
                <a:cs typeface="QLDPreCursiveSolid" charset="0"/>
              </a:rPr>
              <a:t>S</a:t>
            </a:r>
            <a:r>
              <a:rPr lang="en-US" sz="5400" b="1" i="1" dirty="0" smtClean="0">
                <a:latin typeface="QLDPreCursiveSolid" charset="0"/>
                <a:ea typeface="QLDPreCursiveSolid" charset="0"/>
                <a:cs typeface="QLDPreCursiveSolid" charset="0"/>
              </a:rPr>
              <a:t>upporting and encouraging one another</a:t>
            </a:r>
            <a:endParaRPr lang="en-US" sz="5400" b="1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“</a:t>
            </a:r>
            <a:r>
              <a:rPr lang="en-US" sz="4400" dirty="0">
                <a:latin typeface="QLDPreCursiveSolid" charset="0"/>
                <a:ea typeface="QLDPreCursiveSolid" charset="0"/>
                <a:cs typeface="QLDPreCursiveSolid" charset="0"/>
              </a:rPr>
              <a:t>Therefore encourage one another and build each other up” (1 Thessalonians 5:11</a:t>
            </a:r>
            <a:r>
              <a:rPr lang="en-US" sz="4400" dirty="0" smtClean="0">
                <a:latin typeface="QLDPreCursiveSolid" charset="0"/>
                <a:ea typeface="QLDPreCursiveSolid" charset="0"/>
                <a:cs typeface="QLDPreCursiveSolid" charset="0"/>
              </a:rPr>
              <a:t>).</a:t>
            </a:r>
            <a:endParaRPr lang="en-US" sz="4400" dirty="0">
              <a:latin typeface="QLDPreCursiveSolid" charset="0"/>
              <a:ea typeface="QLDPreCursiveSolid" charset="0"/>
              <a:cs typeface="QLDPreCursiveSoli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52" y="3722653"/>
            <a:ext cx="7889292" cy="27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147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QLDPreCursiveSolid</vt:lpstr>
      <vt:lpstr>Office Theme</vt:lpstr>
      <vt:lpstr>We are part of an Authentic Christian Community!</vt:lpstr>
      <vt:lpstr>The writings of St Paul provide sound guidance to the early Christians in building and sustaining authentic communities based on the values of Christ. Paul’s letters identify a variety of characteristics that mark an authentic Christian community and have a contemporary relevance for building community in Catholic schools.</vt:lpstr>
      <vt:lpstr>Building peaceful relationships</vt:lpstr>
      <vt:lpstr>Caring for the marginalised</vt:lpstr>
      <vt:lpstr>Rejoicing in the achievements of one another</vt:lpstr>
      <vt:lpstr>Seeking and offering forgiveness</vt:lpstr>
      <vt:lpstr>Supporting and encouraging one another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part of an Authentic Christian Community</dc:title>
  <dc:creator>Kaitlin Hateley</dc:creator>
  <cp:lastModifiedBy>Belinda Mastroianni</cp:lastModifiedBy>
  <cp:revision>7</cp:revision>
  <cp:lastPrinted>2017-02-17T02:53:44Z</cp:lastPrinted>
  <dcterms:created xsi:type="dcterms:W3CDTF">2017-02-16T00:26:23Z</dcterms:created>
  <dcterms:modified xsi:type="dcterms:W3CDTF">2017-02-27T04:53:25Z</dcterms:modified>
</cp:coreProperties>
</file>